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DBD7D1-3CA1-7A96-0148-EEBDCE646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2107E9-6454-9F6E-90A2-B25B46394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26EBB0-56EB-65F6-7755-95630F1D8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A349-C447-438A-AAD6-DA7DE4FB1446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C647FC-F7CC-8955-BBDB-8E9371370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CE2AAF-6DCE-0B68-9093-D10582E52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2D18-A441-4239-9FB6-6FE1061DCE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58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2DCA75-D726-E197-82CE-93A838388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C18D71F-1530-C614-9C66-EB7618F99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AC1FB4-014F-0788-71DB-50D28F2D9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A349-C447-438A-AAD6-DA7DE4FB1446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E8296F-1825-199F-1270-5D91A7E5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514B55-10B6-A18A-E698-7C076D45F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2D18-A441-4239-9FB6-6FE1061DCE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92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5524300-06AE-DBF1-0633-A1DF9E7D88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7954F3-73DE-EE74-0692-06A9D28D94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041B6A-47DC-3DEB-A37F-81626145E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A349-C447-438A-AAD6-DA7DE4FB1446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3FCF07-D498-2034-7A1C-AE4ADD444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A21A65-392A-4E44-9627-8B1E795D5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2D18-A441-4239-9FB6-6FE1061DCE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5191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EFC1F3-42CF-D4D2-D099-A46FCB529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428AE0-14D6-369C-3FA6-CAAD6C3DF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702DB2-443E-472C-30D5-BDDFA15CA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A349-C447-438A-AAD6-DA7DE4FB1446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4DBDA6-A40E-8AA3-44CC-C6E83E15D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30EF34-1CF3-125A-21D8-6960370C6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2D18-A441-4239-9FB6-6FE1061DCE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806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CF8A5C-B44A-EBF2-0BCA-475879658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C203BE5-9EAD-C2CB-6D87-E7F9F5637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927EE2-2929-9B70-4FED-D1A4E6851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A349-C447-438A-AAD6-DA7DE4FB1446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E57F3C-7A4C-4062-E3DF-F6BF6A1BF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45E5FF-E8AA-C0BD-309D-942C702A7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2D18-A441-4239-9FB6-6FE1061DCE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4234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EA263A-3D30-5323-C83A-381609F39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DFCD805-617E-26D2-FF49-A2E78E183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05B72E8-CFE2-45CE-8E4B-7939C66FF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D1D91D6-9A65-AE9A-CC8D-0E0DD3EE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A349-C447-438A-AAD6-DA7DE4FB1446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17AAA59-56BE-AD89-F9AA-0C7AD11E9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8828FD9-6BFE-1C8B-5B41-8FBC04BE1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2D18-A441-4239-9FB6-6FE1061DCE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13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5B06A-4BC8-44DA-4248-636A14911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4230C-C679-AD4D-B59E-B21AAEC20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096B6FC-900D-351E-9947-AA85F33A0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B371FD7-6628-802D-488E-90D4FA9A96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CA5897A-BDB2-4633-D1F2-7D8FD181A8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818FC48-90D1-F341-9BF6-304793994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A349-C447-438A-AAD6-DA7DE4FB1446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99D914B-16F1-8AA2-CEAD-7347635E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8FA2CE3-CDE3-B5FC-48E6-53560E1C7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2D18-A441-4239-9FB6-6FE1061DCE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347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66963A-A45F-1345-EDBB-90AFEBA70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3C237B8-9478-F996-4CE6-B6D745F96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A349-C447-438A-AAD6-DA7DE4FB1446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ED6F8A9-7754-8E42-D881-1A7DE6BB2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1DF3A15-5DE8-3107-DA3C-81E322206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2D18-A441-4239-9FB6-6FE1061DCE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12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6DB7D94-E650-350C-B6DE-C59A2936E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A349-C447-438A-AAD6-DA7DE4FB1446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7F26A59-3CC6-D8DC-7142-14A193C33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0917028-1BE8-D276-4017-3FAC3EBA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2D18-A441-4239-9FB6-6FE1061DCE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36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BC100-3984-435B-091C-A92F096A5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144D8D-DBBF-B3C7-7EC4-219A1CA23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4C19372-D1E5-835E-07B3-3EA2F86A0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99362E-8C1F-7183-BEE0-E8849C31E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A349-C447-438A-AAD6-DA7DE4FB1446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7BB08A4-E273-C6A2-353D-F5966F45C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AB654CD-20BB-8076-F7CF-91994B1D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2D18-A441-4239-9FB6-6FE1061DCE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13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FDBC53-8BC1-FC70-13FE-353F4D64B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60A01D5-0C84-E604-CD2E-41EBF3C106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2A89135-C8F5-9A5E-9874-BB7CDE8F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69C937-D59A-EE27-3DE1-08401F41A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A349-C447-438A-AAD6-DA7DE4FB1446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8FCB87-0C7A-0B23-178E-C71C565F3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6FF046-F6EC-F239-76F0-B34067B44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02D18-A441-4239-9FB6-6FE1061DCE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844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68D6305-4C06-BB46-2499-A19485D3B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318ACB1-AE9A-9500-729F-74881516A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AA4F49-A566-A23B-1454-B597408BFB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EAA349-C447-438A-AAD6-DA7DE4FB1446}" type="datetimeFigureOut">
              <a:rPr lang="pt-BR" smtClean="0"/>
              <a:t>09/09/2024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F5D556-50C0-AD30-D65A-E8BB1A745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1C8097-EA54-68D2-1FF8-49BE5D132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302D18-A441-4239-9FB6-6FE1061DCE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69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Frutas em cima&#10;&#10;Descrição gerada automaticamente com confiança média">
            <a:extLst>
              <a:ext uri="{FF2B5EF4-FFF2-40B4-BE49-F238E27FC236}">
                <a16:creationId xmlns:a16="http://schemas.microsoft.com/office/drawing/2014/main" id="{6AF449C7-1EF8-D292-4BC1-7A55E8D9C6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12"/>
          <a:stretch/>
        </p:blipFill>
        <p:spPr>
          <a:xfrm>
            <a:off x="0" y="6488668"/>
            <a:ext cx="12192000" cy="369332"/>
          </a:xfrm>
          <a:prstGeom prst="rect">
            <a:avLst/>
          </a:prstGeom>
        </p:spPr>
      </p:pic>
      <p:pic>
        <p:nvPicPr>
          <p:cNvPr id="11" name="Imagem 10" descr="Texto&#10;&#10;Descrição gerada automaticamente">
            <a:extLst>
              <a:ext uri="{FF2B5EF4-FFF2-40B4-BE49-F238E27FC236}">
                <a16:creationId xmlns:a16="http://schemas.microsoft.com/office/drawing/2014/main" id="{6EC9A43C-0210-1A9A-5EBB-166AC540C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4" r="24677"/>
          <a:stretch/>
        </p:blipFill>
        <p:spPr>
          <a:xfrm>
            <a:off x="0" y="0"/>
            <a:ext cx="3839559" cy="1623489"/>
          </a:xfrm>
          <a:prstGeom prst="rect">
            <a:avLst/>
          </a:prstGeom>
        </p:spPr>
      </p:pic>
      <p:pic>
        <p:nvPicPr>
          <p:cNvPr id="16" name="Imagem 15" descr="Uma imagem contendo Logotipo&#10;&#10;Descrição gerada automaticamente">
            <a:extLst>
              <a:ext uri="{FF2B5EF4-FFF2-40B4-BE49-F238E27FC236}">
                <a16:creationId xmlns:a16="http://schemas.microsoft.com/office/drawing/2014/main" id="{6488F96F-11BB-03E1-BC5F-19C3734C3D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6" t="14032" r="24547" b="53658"/>
          <a:stretch/>
        </p:blipFill>
        <p:spPr>
          <a:xfrm>
            <a:off x="10342123" y="131830"/>
            <a:ext cx="1476251" cy="68272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3E21C6B7-A04A-7569-7865-99A13B219DD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6883" y="162814"/>
            <a:ext cx="933152" cy="477528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3F0E6685-FDB4-7A6B-D703-7C83EC22AD51}"/>
              </a:ext>
            </a:extLst>
          </p:cNvPr>
          <p:cNvSpPr txBox="1"/>
          <p:nvPr/>
        </p:nvSpPr>
        <p:spPr>
          <a:xfrm>
            <a:off x="314632" y="2153819"/>
            <a:ext cx="5968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Título: fonte </a:t>
            </a:r>
            <a:r>
              <a:rPr lang="pt-BR" sz="2000" b="1" dirty="0" err="1"/>
              <a:t>calibri</a:t>
            </a:r>
            <a:r>
              <a:rPr lang="pt-BR" sz="2000" b="1" dirty="0"/>
              <a:t>, negrito, cor preta, tamanho 20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BEE0D21-754B-A492-6DFF-EA417C51C3B9}"/>
              </a:ext>
            </a:extLst>
          </p:cNvPr>
          <p:cNvSpPr txBox="1"/>
          <p:nvPr/>
        </p:nvSpPr>
        <p:spPr>
          <a:xfrm>
            <a:off x="776748" y="2553929"/>
            <a:ext cx="4147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Demais textos: fonte </a:t>
            </a:r>
            <a:r>
              <a:rPr lang="pt-BR" sz="1400" dirty="0" err="1"/>
              <a:t>calibri</a:t>
            </a:r>
            <a:r>
              <a:rPr lang="pt-BR" sz="1400" dirty="0"/>
              <a:t>, cor preta, tamanho 14</a:t>
            </a:r>
          </a:p>
        </p:txBody>
      </p:sp>
      <p:pic>
        <p:nvPicPr>
          <p:cNvPr id="5" name="Imagem 4" descr="Uma imagem contendo Logotipo&#10;&#10;Descrição gerada automaticamente">
            <a:extLst>
              <a:ext uri="{FF2B5EF4-FFF2-40B4-BE49-F238E27FC236}">
                <a16:creationId xmlns:a16="http://schemas.microsoft.com/office/drawing/2014/main" id="{2CFC3E95-5B27-E176-A4CD-CF151D436B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8" t="14032" r="54175" b="53658"/>
          <a:stretch/>
        </p:blipFill>
        <p:spPr>
          <a:xfrm>
            <a:off x="9123007" y="122240"/>
            <a:ext cx="1206144" cy="68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78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23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Francislayne Cortez</dc:creator>
  <cp:lastModifiedBy>Francislayne Cortez</cp:lastModifiedBy>
  <cp:revision>8</cp:revision>
  <dcterms:created xsi:type="dcterms:W3CDTF">2024-08-03T16:39:33Z</dcterms:created>
  <dcterms:modified xsi:type="dcterms:W3CDTF">2024-09-09T22:08:31Z</dcterms:modified>
</cp:coreProperties>
</file>